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3U1Y1jgGls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How to Describe a Bar Chart</a:t>
            </a: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A4226-6C33-4748-BD9B-ACF0B5827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IELTS Writing Task 1: How to Describe a Bar Chart">
            <a:hlinkClick r:id="" action="ppaction://media"/>
            <a:extLst>
              <a:ext uri="{FF2B5EF4-FFF2-40B4-BE49-F238E27FC236}">
                <a16:creationId xmlns:a16="http://schemas.microsoft.com/office/drawing/2014/main" id="{6748D9A3-7F11-41FF-89FB-4BB3E577FA4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26</TotalTime>
  <Words>6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Контур</vt:lpstr>
      <vt:lpstr>How to Describe a Bar Chart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2</cp:revision>
  <dcterms:created xsi:type="dcterms:W3CDTF">2021-10-24T17:00:06Z</dcterms:created>
  <dcterms:modified xsi:type="dcterms:W3CDTF">2021-10-24T17:41:15Z</dcterms:modified>
</cp:coreProperties>
</file>